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ECFD"/>
    <a:srgbClr val="6CD3F9"/>
    <a:srgbClr val="91EAE4"/>
    <a:srgbClr val="FFFFFF"/>
    <a:srgbClr val="2980B9"/>
    <a:srgbClr val="6DD5FA"/>
    <a:srgbClr val="86A8E7"/>
    <a:srgbClr val="7F7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FE1E6-CD43-4BF1-AC06-1BF2E584631B}" type="datetimeFigureOut">
              <a:rPr lang="de-DE" smtClean="0"/>
              <a:t>12.07.2019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B8EF6-CF4F-4BFE-97FF-751CD6AC25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6808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B8EF6-CF4F-4BFE-97FF-751CD6AC25B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9526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gradFill flip="none" rotWithShape="1">
          <a:gsLst>
            <a:gs pos="68000">
              <a:srgbClr val="6DD5FA"/>
            </a:gs>
            <a:gs pos="0">
              <a:srgbClr val="2980B9"/>
            </a:gs>
            <a:gs pos="100000">
              <a:srgbClr val="B5ECFD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DFE8-BAD0-4C3D-90BD-278BCFA3F6DF}" type="datetimeFigureOut">
              <a:rPr lang="de-DE" smtClean="0"/>
              <a:t>12.07.2019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7E1AC-19B4-4C9E-A8E9-02DFBB2DB7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6490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DFE8-BAD0-4C3D-90BD-278BCFA3F6DF}" type="datetimeFigureOut">
              <a:rPr lang="de-DE" smtClean="0"/>
              <a:t>12.07.2019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7E1AC-19B4-4C9E-A8E9-02DFBB2DB7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767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DFE8-BAD0-4C3D-90BD-278BCFA3F6DF}" type="datetimeFigureOut">
              <a:rPr lang="de-DE" smtClean="0"/>
              <a:t>12.07.2019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7E1AC-19B4-4C9E-A8E9-02DFBB2DB7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3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DFE8-BAD0-4C3D-90BD-278BCFA3F6DF}" type="datetimeFigureOut">
              <a:rPr lang="de-DE" smtClean="0"/>
              <a:t>12.07.2019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7E1AC-19B4-4C9E-A8E9-02DFBB2DB7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911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DFE8-BAD0-4C3D-90BD-278BCFA3F6DF}" type="datetimeFigureOut">
              <a:rPr lang="de-DE" smtClean="0"/>
              <a:t>12.07.2019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7E1AC-19B4-4C9E-A8E9-02DFBB2DB7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097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DFE8-BAD0-4C3D-90BD-278BCFA3F6DF}" type="datetimeFigureOut">
              <a:rPr lang="de-DE" smtClean="0"/>
              <a:t>12.07.2019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7E1AC-19B4-4C9E-A8E9-02DFBB2DB7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549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DFE8-BAD0-4C3D-90BD-278BCFA3F6DF}" type="datetimeFigureOut">
              <a:rPr lang="de-DE" smtClean="0"/>
              <a:t>12.07.2019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7E1AC-19B4-4C9E-A8E9-02DFBB2DB7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8131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DFE8-BAD0-4C3D-90BD-278BCFA3F6DF}" type="datetimeFigureOut">
              <a:rPr lang="de-DE" smtClean="0"/>
              <a:t>12.07.2019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7E1AC-19B4-4C9E-A8E9-02DFBB2DB7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2658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DFE8-BAD0-4C3D-90BD-278BCFA3F6DF}" type="datetimeFigureOut">
              <a:rPr lang="de-DE" smtClean="0"/>
              <a:t>12.07.2019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7E1AC-19B4-4C9E-A8E9-02DFBB2DB7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029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DFE8-BAD0-4C3D-90BD-278BCFA3F6DF}" type="datetimeFigureOut">
              <a:rPr lang="de-DE" smtClean="0"/>
              <a:t>12.07.2019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7E1AC-19B4-4C9E-A8E9-02DFBB2DB7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41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DFE8-BAD0-4C3D-90BD-278BCFA3F6DF}" type="datetimeFigureOut">
              <a:rPr lang="de-DE" smtClean="0"/>
              <a:t>12.07.2019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7E1AC-19B4-4C9E-A8E9-02DFBB2DB7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77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rgbClr val="6DD5FA"/>
            </a:gs>
            <a:gs pos="0">
              <a:srgbClr val="2980B9"/>
            </a:gs>
            <a:gs pos="99000">
              <a:srgbClr val="B5ECFD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2DFE8-BAD0-4C3D-90BD-278BCFA3F6DF}" type="datetimeFigureOut">
              <a:rPr lang="de-DE" smtClean="0"/>
              <a:t>12.07.2019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7E1AC-19B4-4C9E-A8E9-02DFBB2DB7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882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googlesamples/android-SimpleMediaPlaye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Music player</a:t>
            </a:r>
            <a:endParaRPr lang="de-DE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Erasmus+ project for Android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77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542" y="1340830"/>
            <a:ext cx="2450753" cy="4351338"/>
          </a:xfrm>
        </p:spPr>
      </p:pic>
      <p:sp>
        <p:nvSpPr>
          <p:cNvPr id="5" name="Textfeld 4"/>
          <p:cNvSpPr txBox="1"/>
          <p:nvPr/>
        </p:nvSpPr>
        <p:spPr>
          <a:xfrm>
            <a:off x="596348" y="1916264"/>
            <a:ext cx="70766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e came up with the idea of creating a music player app when we found </a:t>
            </a:r>
            <a:r>
              <a:rPr lang="en-US" dirty="0" smtClean="0">
                <a:hlinkClick r:id="rId4"/>
              </a:rPr>
              <a:t>this</a:t>
            </a:r>
            <a:r>
              <a:rPr lang="en-US" dirty="0" smtClean="0"/>
              <a:t> simple media player sample on GitHub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had few features, such as loading mp3 files from a static source, pausing </a:t>
            </a:r>
            <a:r>
              <a:rPr lang="de-DE" dirty="0" smtClean="0"/>
              <a:t>(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resuming</a:t>
            </a:r>
            <a:r>
              <a:rPr lang="en-US" dirty="0"/>
              <a:t>)</a:t>
            </a:r>
            <a:r>
              <a:rPr lang="en-US" dirty="0" smtClean="0"/>
              <a:t>, and a seek-bar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decided to use this as a base and add our own features, such as: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en-US" dirty="0" smtClean="0"/>
              <a:t>A good looking, easy to use UI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en-US" dirty="0" smtClean="0"/>
              <a:t>Importing own songs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268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we had a group of 4, we split the project into 4 main parts:</a:t>
            </a:r>
          </a:p>
          <a:p>
            <a:pPr lvl="1"/>
            <a:r>
              <a:rPr lang="en-US" dirty="0" err="1" smtClean="0"/>
              <a:t>ListViewActivity</a:t>
            </a:r>
            <a:r>
              <a:rPr lang="en-US" dirty="0" smtClean="0"/>
              <a:t> code</a:t>
            </a:r>
          </a:p>
          <a:p>
            <a:pPr lvl="1"/>
            <a:r>
              <a:rPr lang="en-US" dirty="0" err="1" smtClean="0"/>
              <a:t>ListViewActivity</a:t>
            </a:r>
            <a:r>
              <a:rPr lang="en-US" dirty="0" smtClean="0"/>
              <a:t> layout</a:t>
            </a:r>
          </a:p>
          <a:p>
            <a:pPr lvl="1"/>
            <a:r>
              <a:rPr lang="en-US" dirty="0" err="1"/>
              <a:t>SongPlayActivity</a:t>
            </a:r>
            <a:r>
              <a:rPr lang="en-US" dirty="0"/>
              <a:t> </a:t>
            </a:r>
            <a:r>
              <a:rPr lang="en-US" dirty="0" smtClean="0"/>
              <a:t>code</a:t>
            </a:r>
          </a:p>
          <a:p>
            <a:pPr lvl="1"/>
            <a:r>
              <a:rPr lang="en-US" dirty="0" err="1"/>
              <a:t>SongPlayActivity</a:t>
            </a:r>
            <a:r>
              <a:rPr lang="en-US" dirty="0"/>
              <a:t> </a:t>
            </a:r>
            <a:r>
              <a:rPr lang="en-US" dirty="0" smtClean="0"/>
              <a:t>layout</a:t>
            </a:r>
            <a:br>
              <a:rPr lang="en-US" dirty="0" smtClean="0"/>
            </a:br>
            <a:endParaRPr lang="en-US" sz="20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Font typeface="Symbol" panose="05050102010706020507" pitchFamily="18" charset="2"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586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>
          <a:xfrm>
            <a:off x="871594" y="1100718"/>
            <a:ext cx="5157787" cy="82391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ListView</a:t>
            </a:r>
            <a:endParaRPr lang="de-DE" sz="3200" dirty="0"/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94" y="2314784"/>
            <a:ext cx="5157787" cy="2904280"/>
          </a:xfrm>
        </p:spPr>
      </p:pic>
      <p:sp>
        <p:nvSpPr>
          <p:cNvPr id="7" name="Textplatzhalter 6"/>
          <p:cNvSpPr>
            <a:spLocks noGrp="1"/>
          </p:cNvSpPr>
          <p:nvPr>
            <p:ph type="body" sz="quarter" idx="3"/>
          </p:nvPr>
        </p:nvSpPr>
        <p:spPr>
          <a:xfrm>
            <a:off x="6204006" y="1100718"/>
            <a:ext cx="5183188" cy="82391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SongPlay</a:t>
            </a:r>
            <a:endParaRPr lang="de-DE" sz="3200" dirty="0"/>
          </a:p>
        </p:txBody>
      </p:sp>
      <p:pic>
        <p:nvPicPr>
          <p:cNvPr id="10" name="Inhaltsplatzhalter 9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006" y="2319548"/>
            <a:ext cx="5183188" cy="2894751"/>
          </a:xfrm>
        </p:spPr>
      </p:pic>
    </p:spTree>
    <p:extLst>
      <p:ext uri="{BB962C8B-B14F-4D97-AF65-F5344CB8AC3E}">
        <p14:creationId xmlns:p14="http://schemas.microsoft.com/office/powerpoint/2010/main" val="385104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day one of two</a:t>
            </a:r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5339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On the </a:t>
            </a:r>
            <a:r>
              <a:rPr lang="en-US" sz="2000" dirty="0" err="1" smtClean="0"/>
              <a:t>ListViewActivity</a:t>
            </a:r>
            <a:r>
              <a:rPr lang="en-US" sz="2000" dirty="0" smtClean="0"/>
              <a:t> tab, the </a:t>
            </a:r>
            <a:r>
              <a:rPr lang="en-US" sz="2000" dirty="0" err="1" smtClean="0"/>
              <a:t>scrollview</a:t>
            </a:r>
            <a:r>
              <a:rPr lang="en-US" sz="2000" dirty="0" smtClean="0"/>
              <a:t> was implemented with test data for the artist’s names and song’s names. A static bar at the bottom of the screen was created for later uses (showing the current playing song and by clicking on it showing the other activity).</a:t>
            </a:r>
          </a:p>
          <a:p>
            <a:r>
              <a:rPr lang="en-US" sz="2000" dirty="0" smtClean="0"/>
              <a:t>On the </a:t>
            </a:r>
            <a:r>
              <a:rPr lang="en-US" sz="2000" dirty="0" err="1" smtClean="0">
                <a:effectLst/>
              </a:rPr>
              <a:t>SongPlayActivity</a:t>
            </a:r>
            <a:r>
              <a:rPr lang="en-US" sz="2000" dirty="0" smtClean="0">
                <a:effectLst/>
              </a:rPr>
              <a:t> tab, the </a:t>
            </a:r>
            <a:r>
              <a:rPr lang="en-US" sz="2000" dirty="0" err="1" smtClean="0">
                <a:effectLst/>
              </a:rPr>
              <a:t>github</a:t>
            </a:r>
            <a:r>
              <a:rPr lang="en-US" sz="2000" dirty="0" smtClean="0">
                <a:effectLst/>
              </a:rPr>
              <a:t> project was </a:t>
            </a:r>
            <a:r>
              <a:rPr lang="en-US" sz="2000" dirty="0" err="1" smtClean="0">
                <a:effectLst/>
              </a:rPr>
              <a:t>succesfully</a:t>
            </a:r>
            <a:r>
              <a:rPr lang="en-US" sz="2000" dirty="0" smtClean="0">
                <a:effectLst/>
              </a:rPr>
              <a:t> implemented to our project. The buttons were </a:t>
            </a:r>
            <a:r>
              <a:rPr lang="en-US" sz="2000" dirty="0"/>
              <a:t>c</a:t>
            </a:r>
            <a:r>
              <a:rPr lang="en-US" sz="2000" dirty="0" smtClean="0">
                <a:effectLst/>
              </a:rPr>
              <a:t>hanged to </a:t>
            </a:r>
            <a:r>
              <a:rPr lang="en-US" sz="2000" dirty="0" err="1" smtClean="0">
                <a:effectLst/>
              </a:rPr>
              <a:t>imagebuttons</a:t>
            </a:r>
            <a:r>
              <a:rPr lang="en-US" sz="2000" dirty="0" smtClean="0">
                <a:effectLst/>
              </a:rPr>
              <a:t>, the </a:t>
            </a:r>
            <a:r>
              <a:rPr lang="en-US" sz="2000" dirty="0" err="1" smtClean="0">
                <a:effectLst/>
              </a:rPr>
              <a:t>mediaplayer</a:t>
            </a:r>
            <a:r>
              <a:rPr lang="en-US" sz="2000" dirty="0" smtClean="0">
                <a:effectLst/>
              </a:rPr>
              <a:t> controlling functions were changed to get songs from the phone's music folder, a function to get metadata was made, and the layout was </a:t>
            </a:r>
            <a:r>
              <a:rPr lang="en-US" sz="2000" dirty="0" smtClean="0"/>
              <a:t>updated </a:t>
            </a:r>
            <a:r>
              <a:rPr lang="en-US" sz="2000" dirty="0" smtClean="0">
                <a:effectLst/>
              </a:rPr>
              <a:t>so the metadata could be shown.</a:t>
            </a:r>
            <a:endParaRPr lang="de-DE" sz="2000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226" y="4142630"/>
            <a:ext cx="4209873" cy="2368053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947" y="4142630"/>
            <a:ext cx="4202210" cy="237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38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day two of two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During day two we did some finishing touches on both activities (</a:t>
            </a:r>
            <a:r>
              <a:rPr lang="en-US" sz="2400" dirty="0" err="1" smtClean="0"/>
              <a:t>ListlViewActivity</a:t>
            </a:r>
            <a:r>
              <a:rPr lang="en-US" sz="2400" dirty="0" smtClean="0"/>
              <a:t> had the media buttons implemented, while on </a:t>
            </a:r>
            <a:r>
              <a:rPr lang="en-US" sz="2400" dirty="0" err="1" smtClean="0"/>
              <a:t>SongPlayActivity</a:t>
            </a:r>
            <a:r>
              <a:rPr lang="en-US" sz="2400" dirty="0" smtClean="0"/>
              <a:t> a permission issue was fixed and some design changes were made) and we started to merge them together.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78603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import downloaded songs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4393758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Downloaded songs need to be on the phone’s internal storage in the “Music” folder (no subfolders are allowed).</a:t>
            </a:r>
          </a:p>
          <a:p>
            <a:r>
              <a:rPr lang="en-US" sz="2400" dirty="0" smtClean="0"/>
              <a:t>When you enter the app, your songs will be automatically imported.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(</a:t>
            </a:r>
            <a:r>
              <a:rPr lang="de-DE" sz="2400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/>
              <a:t>there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no</a:t>
            </a:r>
            <a:r>
              <a:rPr lang="de-DE" sz="2400" dirty="0" smtClean="0"/>
              <a:t> </a:t>
            </a:r>
            <a:r>
              <a:rPr lang="de-DE" sz="2400" dirty="0" err="1" smtClean="0"/>
              <a:t>songs</a:t>
            </a:r>
            <a:r>
              <a:rPr lang="de-DE" sz="2400" dirty="0" smtClean="0"/>
              <a:t> in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designated</a:t>
            </a:r>
            <a:r>
              <a:rPr lang="de-DE" sz="2400" dirty="0" smtClean="0"/>
              <a:t> </a:t>
            </a:r>
            <a:r>
              <a:rPr lang="de-DE" sz="2400" dirty="0" err="1" smtClean="0"/>
              <a:t>folder</a:t>
            </a:r>
            <a:r>
              <a:rPr lang="de-DE" sz="2400" dirty="0" smtClean="0"/>
              <a:t>,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app</a:t>
            </a:r>
            <a:r>
              <a:rPr lang="de-DE" sz="2400" dirty="0" smtClean="0"/>
              <a:t> will </a:t>
            </a:r>
            <a:r>
              <a:rPr lang="de-DE" sz="2400" dirty="0" err="1" smtClean="0"/>
              <a:t>display</a:t>
            </a:r>
            <a:r>
              <a:rPr lang="de-DE" sz="2400" dirty="0" smtClean="0"/>
              <a:t> an alert </a:t>
            </a:r>
            <a:r>
              <a:rPr lang="de-DE" sz="2400" dirty="0" err="1" smtClean="0"/>
              <a:t>dialog</a:t>
            </a:r>
            <a:r>
              <a:rPr lang="de-DE" sz="2400" dirty="0" smtClean="0"/>
              <a:t>)</a:t>
            </a:r>
            <a:endParaRPr lang="en-US" sz="2400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372" y="1984652"/>
            <a:ext cx="1726920" cy="347854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066" y="1984652"/>
            <a:ext cx="1739273" cy="347854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Pfeil nach rechts 7"/>
          <p:cNvSpPr/>
          <p:nvPr/>
        </p:nvSpPr>
        <p:spPr>
          <a:xfrm>
            <a:off x="8083447" y="3021495"/>
            <a:ext cx="1299093" cy="91287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1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we learned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as a team</a:t>
            </a:r>
          </a:p>
          <a:p>
            <a:r>
              <a:rPr lang="en-US" dirty="0" smtClean="0"/>
              <a:t>Useful programming skills</a:t>
            </a:r>
          </a:p>
          <a:p>
            <a:r>
              <a:rPr lang="en-US" dirty="0"/>
              <a:t>M</a:t>
            </a:r>
            <a:r>
              <a:rPr lang="en-US" dirty="0" smtClean="0"/>
              <a:t>anaging time</a:t>
            </a:r>
          </a:p>
          <a:p>
            <a:r>
              <a:rPr lang="en-US" dirty="0" smtClean="0"/>
              <a:t>Refining our understanding of different things through discussions and explanations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774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 for the attention!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Nagy </a:t>
            </a:r>
            <a:r>
              <a:rPr lang="en-US" dirty="0" err="1" smtClean="0"/>
              <a:t>Szabolcs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de-DE" dirty="0"/>
              <a:t>á</a:t>
            </a:r>
            <a:r>
              <a:rPr lang="en-US" dirty="0" smtClean="0"/>
              <a:t>vid Arthur</a:t>
            </a:r>
          </a:p>
          <a:p>
            <a:r>
              <a:rPr lang="en-US" dirty="0" err="1" smtClean="0"/>
              <a:t>Kaffai</a:t>
            </a:r>
            <a:r>
              <a:rPr lang="en-US" dirty="0" smtClean="0"/>
              <a:t> </a:t>
            </a:r>
            <a:r>
              <a:rPr lang="en-US" dirty="0" err="1" smtClean="0"/>
              <a:t>Levente</a:t>
            </a:r>
            <a:endParaRPr lang="en-US" dirty="0" smtClean="0"/>
          </a:p>
          <a:p>
            <a:r>
              <a:rPr lang="en-US" dirty="0" err="1" smtClean="0"/>
              <a:t>Magyarosi</a:t>
            </a:r>
            <a:r>
              <a:rPr lang="en-US" dirty="0" smtClean="0"/>
              <a:t> P</a:t>
            </a:r>
            <a:r>
              <a:rPr lang="de-DE" dirty="0"/>
              <a:t>é</a:t>
            </a:r>
            <a:r>
              <a:rPr lang="en-US" dirty="0" err="1" smtClean="0"/>
              <a:t>ter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687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348</Words>
  <Application>Microsoft Office PowerPoint</Application>
  <PresentationFormat>Breitbild</PresentationFormat>
  <Paragraphs>36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Office</vt:lpstr>
      <vt:lpstr>Music player</vt:lpstr>
      <vt:lpstr>Beginning</vt:lpstr>
      <vt:lpstr>Work</vt:lpstr>
      <vt:lpstr>PowerPoint-Präsentation</vt:lpstr>
      <vt:lpstr>Coding day one of two</vt:lpstr>
      <vt:lpstr>Coding day two of two</vt:lpstr>
      <vt:lpstr>How to import downloaded songs</vt:lpstr>
      <vt:lpstr>Things we learned</vt:lpstr>
      <vt:lpstr>Thanks for the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Placeholder name</dc:title>
  <dc:creator>Alfa</dc:creator>
  <cp:lastModifiedBy>Alfa</cp:lastModifiedBy>
  <cp:revision>21</cp:revision>
  <dcterms:created xsi:type="dcterms:W3CDTF">2019-07-12T07:00:37Z</dcterms:created>
  <dcterms:modified xsi:type="dcterms:W3CDTF">2019-07-12T11:57:05Z</dcterms:modified>
</cp:coreProperties>
</file>